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per de Jong" userId="3f4c6142-a08a-4e21-9f9b-1d92822627ee" providerId="ADAL" clId="{E369DC04-2AB0-42E1-875E-AE9F05FBEEF3}"/>
    <pc:docChg chg="custSel modSld">
      <pc:chgData name="Jasper de Jong" userId="3f4c6142-a08a-4e21-9f9b-1d92822627ee" providerId="ADAL" clId="{E369DC04-2AB0-42E1-875E-AE9F05FBEEF3}" dt="2021-10-05T08:53:02.051" v="253" actId="20577"/>
      <pc:docMkLst>
        <pc:docMk/>
      </pc:docMkLst>
      <pc:sldChg chg="modSp mod">
        <pc:chgData name="Jasper de Jong" userId="3f4c6142-a08a-4e21-9f9b-1d92822627ee" providerId="ADAL" clId="{E369DC04-2AB0-42E1-875E-AE9F05FBEEF3}" dt="2021-10-05T08:53:02.051" v="253" actId="20577"/>
        <pc:sldMkLst>
          <pc:docMk/>
          <pc:sldMk cId="3141877881" sldId="260"/>
        </pc:sldMkLst>
        <pc:spChg chg="mod">
          <ac:chgData name="Jasper de Jong" userId="3f4c6142-a08a-4e21-9f9b-1d92822627ee" providerId="ADAL" clId="{E369DC04-2AB0-42E1-875E-AE9F05FBEEF3}" dt="2021-10-05T08:53:02.051" v="253" actId="20577"/>
          <ac:spMkLst>
            <pc:docMk/>
            <pc:sldMk cId="3141877881" sldId="260"/>
            <ac:spMk id="4" creationId="{496F904E-E7A4-4F52-8C2C-70DE348C3D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A3AE2-97D3-44BC-B11B-A8C9E3C91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FC5F19-05E9-4062-99C2-C9D5CED48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97858B-0B4E-4F98-9E49-6D7CC71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3C58F-8B8C-4D3B-85DF-DBC3CD1A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81E33-A233-4A15-8DB3-839F694B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36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342EC-AFD6-4CDE-9F9D-47BA7CE7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9DC1AC-BBE1-497B-8C09-DA0B5D49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CB7D40-3EB7-4B64-835E-1D9C8D1A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31DB27-1437-45C7-95E4-F8DD0BB1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8DC7C0-B3CD-4A6B-80A8-53DA2D38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82EB2D9-59CD-4DED-8507-7083A64C4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1A82C0-978A-4B65-B7E6-B28C51D3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DA1C6E-EB33-48D3-BF03-43E3B98F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70B334-0B39-4EE1-B17E-7FFDBD1C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91F722-7055-4F51-83B5-932D49D4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94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3F3D7-35D6-4DE0-BD02-4369CABE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58D169-FCC5-4EC4-93C0-EFCC3378E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3184B2-19EA-4FA2-B746-7B51BE9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54CE7-924F-4559-BC30-1811857C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B90DBF-6842-4F25-9692-C64B4B9E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3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F3F01-666C-45ED-B650-B2756DDC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06720E-9399-42DA-B530-0AA766FE3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879F3-FF39-43BF-BDA1-78122316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D69F39-4278-46ED-A2BE-9D565AE6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0D765-98AB-436A-B79C-D10B8B65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51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C316F-1331-47DF-9380-0B6F444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B736C-80AC-4FC1-8E39-AA9B63472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BCCD0A-4640-4F46-BE25-6A08DDBF8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C3AC87-7CCF-4FD7-B5CA-8C8683A9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CA7B23-5CC6-4FA0-80FA-E8B12F77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BB344B-CEEB-4423-AB56-D672478F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C5CB-C5D7-45D4-AE14-BA6A373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BD4D0-7ADA-4702-88A8-E344D5116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6BD5F0-5B0D-4F08-B6C5-B2EB8B523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B79E38-E3C6-4770-8934-D5BF33F6A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9BE688-1647-42AD-BAB7-831D12727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CA16B8-0ACC-4FF0-9EA1-0F155048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2F0E50-404A-49D9-A48F-0644C29A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C94702-EE35-4675-A300-BA25AC8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5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F344B-269E-465F-A400-EFB2E1F3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754356-D2DC-4893-A94E-D2773E48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FEEE83-1C9A-429A-818B-AC4B09B7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F9B5-BF23-4967-8F6E-559CA2D1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1724E9-BE11-4220-8344-3E0B522C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034235-2513-473C-9F1F-335F02AC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35ADA8-DCE0-47A0-8428-9EBFF493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8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E41D-8099-4797-9B05-58E0B85B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5C7A1F-7C9E-4EB2-A9FA-1E3471C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DCCCA5-A2D7-4AAA-8B25-7B820C9AF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1E130F-0303-412A-9DA7-E490DBB3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DC7833-AC4F-4515-A00C-CC45F882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CB1723-7FFD-4647-AAD5-9A456A86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A0C46-8BDC-4612-98B4-9610EC65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CE8AA8-F15D-4B89-BA90-23E538C1B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26B515-FEC8-48AC-B832-B5768664C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A82A50-BEFC-4F84-8554-AF6020D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568A01-E647-4ACA-899C-CC361EC1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BA03E4-6C0F-4557-B319-50938B7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3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9685D4-BF73-4C96-BC5A-53EC180F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9EA6E1-D5A5-43EC-9BAB-8F4BA4C3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7AD73-1C0C-453F-82D2-BABBD1035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2B2F-41F1-492A-8DCC-D71D82A78FB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6CFBC2-1BFF-4AFB-BA52-1240CFCF2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D8E1EC-982F-463D-9219-C866778FA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7EFC-1834-40D6-B58C-BD718E71E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93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13C4E0-7215-4AE6-8446-63C9F2E68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3651" y="2246337"/>
            <a:ext cx="6116934" cy="2150719"/>
          </a:xfrm>
          <a:noFill/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080808"/>
                </a:solidFill>
                <a:latin typeface="Raleway" pitchFamily="2" charset="0"/>
              </a:rPr>
              <a:t>Programmeren met Sphero EDU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446F2-0FE2-4B5D-8D67-448D12BD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Leerlingen kunnen de Sphero Mini verbinden met een iPad</a:t>
            </a:r>
          </a:p>
          <a:p>
            <a:r>
              <a:rPr lang="nl-NL" sz="2200" dirty="0">
                <a:latin typeface="Raleway" pitchFamily="2" charset="0"/>
              </a:rPr>
              <a:t>Leerlingen kunnen de Sphero Mini richten</a:t>
            </a:r>
          </a:p>
          <a:p>
            <a:r>
              <a:rPr lang="nl-NL" sz="2200" dirty="0">
                <a:latin typeface="Raleway" pitchFamily="2" charset="0"/>
              </a:rPr>
              <a:t>Leerlingen kunnen de Sphero Mini besturen</a:t>
            </a:r>
          </a:p>
          <a:p>
            <a:r>
              <a:rPr lang="nl-NL" sz="2200" dirty="0">
                <a:latin typeface="Raleway" pitchFamily="2" charset="0"/>
              </a:rPr>
              <a:t>Leerlingen kunnen de Sphero Mini programmeren om eenvoudige figuren te maken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Wat is een robot?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446F2-0FE2-4B5D-8D67-448D12BD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576094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0" i="0" dirty="0">
                <a:effectLst/>
                <a:latin typeface="Raleway" pitchFamily="2" charset="0"/>
              </a:rPr>
              <a:t>Eenvoudig gezegd is een robot een programmeerbare machine die zelfstandig taken uitvoert. </a:t>
            </a:r>
            <a:endParaRPr lang="nl-NL" sz="2200" dirty="0">
              <a:latin typeface="Raleway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 descr="Een robot die een laptop gebruikt terwijl hij op een stoel zit">
            <a:extLst>
              <a:ext uri="{FF2B5EF4-FFF2-40B4-BE49-F238E27FC236}">
                <a16:creationId xmlns:a16="http://schemas.microsoft.com/office/drawing/2014/main" id="{B4B7F36F-126C-47A3-8E9F-D169ED168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1"/>
          <a:stretch/>
        </p:blipFill>
        <p:spPr>
          <a:xfrm>
            <a:off x="6523273" y="825062"/>
            <a:ext cx="5032211" cy="53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Welke acties kan een Sphero Mini?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236EF04-F9BF-44D2-A3C2-6627B07FA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321" r="16954"/>
          <a:stretch/>
        </p:blipFill>
        <p:spPr>
          <a:xfrm>
            <a:off x="1014060" y="1408338"/>
            <a:ext cx="5220625" cy="465063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52B18DF-1C76-4EA0-8C51-46BF099E9A8C}"/>
              </a:ext>
            </a:extLst>
          </p:cNvPr>
          <p:cNvSpPr txBox="1">
            <a:spLocks/>
          </p:cNvSpPr>
          <p:nvPr/>
        </p:nvSpPr>
        <p:spPr>
          <a:xfrm>
            <a:off x="6508079" y="1345815"/>
            <a:ext cx="5220625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dirty="0">
                <a:latin typeface="Raleway" pitchFamily="2" charset="0"/>
              </a:rPr>
              <a:t>Bedenk samen wat deze Sphero Mini wel kan en wat niet. Hij kan bijvoorbeeld niks oppakken. </a:t>
            </a:r>
          </a:p>
        </p:txBody>
      </p:sp>
    </p:spTree>
    <p:extLst>
      <p:ext uri="{BB962C8B-B14F-4D97-AF65-F5344CB8AC3E}">
        <p14:creationId xmlns:p14="http://schemas.microsoft.com/office/powerpoint/2010/main" val="6566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Aan de slag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De klas wordt in meerdere groepjes verdeeld (maximaal 10 groepjes)</a:t>
            </a:r>
          </a:p>
          <a:p>
            <a:r>
              <a:rPr lang="nl-NL" sz="2200" dirty="0">
                <a:latin typeface="Raleway" pitchFamily="2" charset="0"/>
              </a:rPr>
              <a:t>Elk </a:t>
            </a:r>
            <a:r>
              <a:rPr lang="nl-NL" sz="2200" dirty="0" err="1">
                <a:latin typeface="Raleway" pitchFamily="2" charset="0"/>
              </a:rPr>
              <a:t>gropje</a:t>
            </a:r>
            <a:r>
              <a:rPr lang="nl-NL" sz="2200" dirty="0">
                <a:latin typeface="Raleway" pitchFamily="2" charset="0"/>
              </a:rPr>
              <a:t> krijgt een letter van A, B, C t/m J.</a:t>
            </a:r>
          </a:p>
          <a:p>
            <a:endParaRPr lang="nl-NL" sz="2200" dirty="0">
              <a:latin typeface="Raleway" pitchFamily="2" charset="0"/>
            </a:endParaRPr>
          </a:p>
          <a:p>
            <a:r>
              <a:rPr lang="nl-NL" sz="2200" dirty="0">
                <a:latin typeface="Raleway" pitchFamily="2" charset="0"/>
              </a:rPr>
              <a:t>Ieder groepje heeft de volgende materialen tot zijn beschikking:</a:t>
            </a:r>
          </a:p>
          <a:p>
            <a:pPr lvl="1"/>
            <a:r>
              <a:rPr lang="nl-NL" sz="2200" dirty="0">
                <a:latin typeface="Raleway" pitchFamily="2" charset="0"/>
              </a:rPr>
              <a:t>iPad </a:t>
            </a:r>
          </a:p>
          <a:p>
            <a:pPr lvl="1"/>
            <a:r>
              <a:rPr lang="nl-NL" sz="2200" dirty="0">
                <a:latin typeface="Raleway" pitchFamily="2" charset="0"/>
              </a:rPr>
              <a:t>Sphero Mini</a:t>
            </a:r>
          </a:p>
          <a:p>
            <a:pPr lvl="1"/>
            <a:r>
              <a:rPr lang="nl-NL" sz="2200" dirty="0">
                <a:latin typeface="Raleway" pitchFamily="2" charset="0"/>
              </a:rPr>
              <a:t>Vloerzeil</a:t>
            </a:r>
          </a:p>
          <a:p>
            <a:pPr lvl="1"/>
            <a:r>
              <a:rPr lang="nl-NL" sz="2200" dirty="0">
                <a:latin typeface="Raleway" pitchFamily="2" charset="0"/>
              </a:rPr>
              <a:t>A3 papier</a:t>
            </a:r>
          </a:p>
          <a:p>
            <a:pPr lvl="1"/>
            <a:r>
              <a:rPr lang="nl-NL" sz="2200" dirty="0">
                <a:latin typeface="Raleway" pitchFamily="2" charset="0"/>
              </a:rPr>
              <a:t>Zelf: Pen of Potlood</a:t>
            </a:r>
          </a:p>
        </p:txBody>
      </p:sp>
    </p:spTree>
    <p:extLst>
      <p:ext uri="{BB962C8B-B14F-4D97-AF65-F5344CB8AC3E}">
        <p14:creationId xmlns:p14="http://schemas.microsoft.com/office/powerpoint/2010/main" val="314187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Aan de slag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Start op de iPad de Sphero </a:t>
            </a:r>
            <a:r>
              <a:rPr lang="nl-NL" sz="2200" dirty="0" err="1">
                <a:latin typeface="Raleway" pitchFamily="2" charset="0"/>
              </a:rPr>
              <a:t>Edu</a:t>
            </a:r>
            <a:r>
              <a:rPr lang="nl-NL" sz="2200" dirty="0">
                <a:latin typeface="Raleway" pitchFamily="2" charset="0"/>
              </a:rPr>
              <a:t> app.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Klik op “Neem deel aan je les”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Voer de </a:t>
            </a:r>
            <a:r>
              <a:rPr lang="nl-NL" sz="2200" dirty="0" err="1">
                <a:latin typeface="Raleway" pitchFamily="2" charset="0"/>
              </a:rPr>
              <a:t>lescode</a:t>
            </a:r>
            <a:r>
              <a:rPr lang="nl-NL" sz="2200" dirty="0">
                <a:latin typeface="Raleway" pitchFamily="2" charset="0"/>
              </a:rPr>
              <a:t> in die op het bord staat.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Selecteer je groep. (Bijv. Groep F)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Raleway" pitchFamily="2" charset="0"/>
              </a:rPr>
              <a:t>Volg de stappen in de app</a:t>
            </a:r>
          </a:p>
          <a:p>
            <a:endParaRPr lang="nl-NL" sz="2200" dirty="0">
              <a:latin typeface="Raleway" pitchFamily="2" charset="0"/>
            </a:endParaRPr>
          </a:p>
          <a:p>
            <a:pPr marL="0" indent="0" algn="ctr">
              <a:buNone/>
            </a:pPr>
            <a:r>
              <a:rPr lang="nl-NL" sz="2200" dirty="0">
                <a:latin typeface="Raleway" pitchFamily="2" charset="0"/>
              </a:rPr>
              <a:t>Veel plezier met leren programmeren!</a:t>
            </a:r>
          </a:p>
          <a:p>
            <a:endParaRPr lang="nl-NL" sz="2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4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233769-2979-404B-8DD9-A43CF239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aleway" pitchFamily="2" charset="0"/>
              </a:rPr>
              <a:t>Evaluatie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F904E-E7A4-4F52-8C2C-70DE348C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latin typeface="Raleway" pitchFamily="2" charset="0"/>
              </a:rPr>
              <a:t>Waar zijn jullie als groepjes trots op?</a:t>
            </a:r>
          </a:p>
          <a:p>
            <a:r>
              <a:rPr lang="nl-NL" sz="2200" dirty="0">
                <a:latin typeface="Raleway" pitchFamily="2" charset="0"/>
              </a:rPr>
              <a:t>Wat hebben jullie geleerd vandaag?</a:t>
            </a:r>
          </a:p>
          <a:p>
            <a:r>
              <a:rPr lang="nl-NL" sz="2200" dirty="0">
                <a:latin typeface="Raleway" pitchFamily="2" charset="0"/>
              </a:rPr>
              <a:t>Wie is het gelukt een speciale vorm te maken?</a:t>
            </a:r>
          </a:p>
          <a:p>
            <a:pPr marL="0" indent="0">
              <a:buNone/>
            </a:pPr>
            <a:endParaRPr lang="nl-NL" sz="2200" dirty="0">
              <a:latin typeface="Raleway" pitchFamily="2" charset="0"/>
            </a:endParaRPr>
          </a:p>
          <a:p>
            <a:pPr marL="0" indent="0">
              <a:buNone/>
            </a:pPr>
            <a:endParaRPr lang="nl-NL" sz="2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086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210</Words>
  <Application>Microsoft Office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Kantoorthema</vt:lpstr>
      <vt:lpstr>Programmeren met Sphero EDU</vt:lpstr>
      <vt:lpstr>Lesdoelen</vt:lpstr>
      <vt:lpstr>Wat is een robot?</vt:lpstr>
      <vt:lpstr>Welke acties kan een Sphero Mini?</vt:lpstr>
      <vt:lpstr>Aan de slag</vt:lpstr>
      <vt:lpstr>Aan de slag</vt:lpstr>
      <vt:lpstr>Evaluatie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Programmeren met Sphero EDU</dc:title>
  <dc:creator>Jasper de Jong</dc:creator>
  <cp:lastModifiedBy>Jasper de Jong</cp:lastModifiedBy>
  <cp:revision>2</cp:revision>
  <dcterms:created xsi:type="dcterms:W3CDTF">2021-09-21T09:06:18Z</dcterms:created>
  <dcterms:modified xsi:type="dcterms:W3CDTF">2021-10-05T08:53:11Z</dcterms:modified>
</cp:coreProperties>
</file>